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5" r:id="rId2"/>
    <p:sldId id="37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3300"/>
    <a:srgbClr val="333300"/>
    <a:srgbClr val="00FF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0" autoAdjust="0"/>
    <p:restoredTop sz="94660"/>
  </p:normalViewPr>
  <p:slideViewPr>
    <p:cSldViewPr snapToGrid="0">
      <p:cViewPr>
        <p:scale>
          <a:sx n="50" d="100"/>
          <a:sy n="50" d="100"/>
        </p:scale>
        <p:origin x="1458" y="17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tableStyles" Target="tableStyle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presProps" Target="pres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AD6B5-A54D-4F4B-AB29-A43E255879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058F1A-2E9F-496D-AB18-A50E877B43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24108-0941-4852-B553-3DD97AA68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E9D77-80BF-43B1-92E8-D6FAEB1DA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C17B5-2AA5-42FE-8D68-2109863DD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72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C308F-95F1-4AFE-9F8F-A845A0A93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E398A6-C49A-4D68-A792-7106F2E5CA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DC485-15F9-40A5-B498-2926F666F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4E3D8-C165-4F0B-A21F-7790EA10A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804A8-20F4-4B8B-B400-7B5752206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562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61A60E-106A-4819-AC12-7CF85548E2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A9E9A3-E88A-4D75-9FF6-1EE112C00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DFA31-313B-4FA4-BEDB-74F34F8BC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3F28E-B4E7-4239-A4CA-ED0E3AFA6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1C87EA-926C-4321-8BC5-CD629BA3D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88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CFAC8-2A3E-4505-A0A4-AF57B2E8B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75A06-3BD5-43CB-A8A1-FEF33D72F7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2E9C1-1B56-4095-834E-C8E2407FF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52B17-1712-4545-916A-6C3C2F179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09E1C-479C-4A6A-AA0E-85E2CE22B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63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0947C-494E-43DB-9F5F-8114E28DD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E1433-568F-49C5-83DD-9C4681FF53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99502-3399-415A-8E3D-1EFAFC369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A29E6-DD07-402D-B6B2-A152E543E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22694F-0307-427E-8D09-B8EB118CF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37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00077-EFF4-40B9-A60E-D7F81FE15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0ACB6-1632-42B6-9E82-9866AE5B33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66DE86-8DC3-4D3B-87BB-0E77C24367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4098E-EA3D-42F5-A905-972B1D017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42D542-6427-43A2-BD25-E779D66FA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BBDF7E-E7F2-4E49-8105-317267FC8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70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A135-5669-43AF-B04F-582B9EC18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FAABE6-FD4C-4529-A711-1F0DEB330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D62719-A2E7-45B4-B87E-AEA023BD95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940713-7E1F-4E2F-B098-B53C88AC8D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038B97-BA05-4164-92F3-CE987FDEA5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575987-DE31-4057-AF96-E67D217B0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354DA1-C039-4396-991C-D7E97CD63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5999D7-B43E-4A12-A5CF-23AFFCA7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30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58080-6D26-44C8-A2E2-B6887BEEF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393C29-728B-48C3-A5D9-A7371D281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7D1356-0953-4EE4-802D-73AC10212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3A23C0-6860-4DBD-8954-7398D0990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8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6D907A-582A-4A80-9E56-02CD698E1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CD07D8-D2CE-41E7-8AC5-2BCCD9149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CE2D65-7A60-46D8-83DA-30792509B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29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1E453-DD40-4785-8F66-3F1271AB2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66AF6-9103-4697-B737-42E386898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0C86F-8BAF-400D-B5CE-3F47F0BC6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813938-2B17-4D7D-9340-DEC5CEB14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48E1B-DD17-4FB1-9014-91B3245A6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5436B5-A0D8-49D0-BAB1-3DE499F29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33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F261-267F-4178-8001-C6AC97E04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0E061C-A2B2-442D-919C-26C777FD18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F52D04-BFB4-4A6D-AE01-265378759C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A700D-975D-4AE1-A5A1-FC885E208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9BDE0-D064-4617-8D9A-82A186C67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9AE256-7526-4A3D-9185-F91CC85BB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41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94D87D-C729-4A32-85CD-A7A1CE925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210143-1EDC-4B74-9B3C-29A488610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3EE75-0915-47B6-91D7-A3A48CA073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92275-3950-441A-AE1C-0BA450E2EF17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DD590-9E8A-44C6-974C-C3360B0E3E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6BEA9-B8CD-4A5F-ACE2-BC6CD8BE02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11048-A6EA-4CAB-A041-5452431D2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85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wav"/><Relationship Id="rId7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wav"/><Relationship Id="rId9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58057390-E562-4409-B32F-2BA4802016EF}"/>
              </a:ext>
            </a:extLst>
          </p:cNvPr>
          <p:cNvSpPr txBox="1"/>
          <p:nvPr/>
        </p:nvSpPr>
        <p:spPr>
          <a:xfrm>
            <a:off x="502843" y="5214308"/>
            <a:ext cx="5384629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7030A0"/>
                </a:solidFill>
                <a:latin typeface="Arial Black" panose="020B0A04020102020204" pitchFamily="34" charset="0"/>
              </a:rPr>
              <a:t>Click to get shooters attention</a:t>
            </a:r>
          </a:p>
        </p:txBody>
      </p:sp>
      <p:pic>
        <p:nvPicPr>
          <p:cNvPr id="6" name="payattn">
            <a:hlinkClick r:id="" action="ppaction://media"/>
            <a:extLst>
              <a:ext uri="{FF2B5EF4-FFF2-40B4-BE49-F238E27FC236}">
                <a16:creationId xmlns:a16="http://schemas.microsoft.com/office/drawing/2014/main" id="{6ACD06B3-CD16-44F7-8A21-6AC6302CFB7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129266" y="665750"/>
            <a:ext cx="609600" cy="609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657E6B-A4B8-4463-B658-D7F5F8081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938" y="211566"/>
            <a:ext cx="11172124" cy="2431341"/>
          </a:xfrm>
        </p:spPr>
        <p:txBody>
          <a:bodyPr/>
          <a:lstStyle/>
          <a:p>
            <a:r>
              <a:rPr lang="en-US" sz="6600" dirty="0">
                <a:latin typeface="Arial Black" panose="020B0A04020102020204" pitchFamily="34" charset="0"/>
              </a:rPr>
              <a:t>Two Whistles</a:t>
            </a:r>
            <a:r>
              <a:rPr lang="en-US" dirty="0">
                <a:latin typeface="Arial Black" panose="020B0A04020102020204" pitchFamily="34" charset="0"/>
              </a:rPr>
              <a:t>: </a:t>
            </a:r>
            <a:br>
              <a:rPr lang="en-US" dirty="0">
                <a:latin typeface="Arial Black" panose="020B0A04020102020204" pitchFamily="34" charset="0"/>
              </a:rPr>
            </a:br>
            <a:r>
              <a:rPr lang="en-US" dirty="0">
                <a:latin typeface="Arial Black" panose="020B0A04020102020204" pitchFamily="34" charset="0"/>
              </a:rPr>
              <a:t>Means move to the line and be ready to shoot</a:t>
            </a:r>
          </a:p>
        </p:txBody>
      </p:sp>
      <p:pic>
        <p:nvPicPr>
          <p:cNvPr id="9" name="Whistle">
            <a:hlinkClick r:id="" action="ppaction://media"/>
            <a:extLst>
              <a:ext uri="{FF2B5EF4-FFF2-40B4-BE49-F238E27FC236}">
                <a16:creationId xmlns:a16="http://schemas.microsoft.com/office/drawing/2014/main" id="{BAAD7941-2124-4FDD-AC4D-2C8E792E102C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70856" y="3850510"/>
            <a:ext cx="609600" cy="609600"/>
          </a:xfrm>
          <a:prstGeom prst="rect">
            <a:avLst/>
          </a:prstGeom>
        </p:spPr>
      </p:pic>
      <p:pic>
        <p:nvPicPr>
          <p:cNvPr id="10" name="Whistle">
            <a:hlinkClick r:id="" action="ppaction://media"/>
            <a:extLst>
              <a:ext uri="{FF2B5EF4-FFF2-40B4-BE49-F238E27FC236}">
                <a16:creationId xmlns:a16="http://schemas.microsoft.com/office/drawing/2014/main" id="{A41B1ABB-3C03-44B8-B7FA-E6C208BC65AC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70856" y="3866645"/>
            <a:ext cx="609600" cy="609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D62391-EA5F-419D-B7CA-31EA9D5494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979" y="3369501"/>
            <a:ext cx="2819021" cy="307093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7F59A7C-4F5E-4D8B-B60C-19BD2ADFDA18}"/>
              </a:ext>
            </a:extLst>
          </p:cNvPr>
          <p:cNvCxnSpPr>
            <a:cxnSpLocks/>
          </p:cNvCxnSpPr>
          <p:nvPr/>
        </p:nvCxnSpPr>
        <p:spPr>
          <a:xfrm>
            <a:off x="3270856" y="3319397"/>
            <a:ext cx="5384629" cy="3387158"/>
          </a:xfrm>
          <a:prstGeom prst="line">
            <a:avLst/>
          </a:prstGeom>
          <a:ln w="635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A9225898-04FC-4A17-BC12-0099697880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218" y="3146731"/>
            <a:ext cx="2312432" cy="34290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FA2940D-9239-4ED9-9F2D-EC307F53CD74}"/>
              </a:ext>
            </a:extLst>
          </p:cNvPr>
          <p:cNvSpPr txBox="1"/>
          <p:nvPr/>
        </p:nvSpPr>
        <p:spPr>
          <a:xfrm>
            <a:off x="502843" y="5241635"/>
            <a:ext cx="5507375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Arial Black" panose="020B0A04020102020204" pitchFamily="34" charset="0"/>
              </a:rPr>
              <a:t>Next click will be 2 whistles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5E06CF-5E73-4BD7-B779-A0E113291560}"/>
              </a:ext>
            </a:extLst>
          </p:cNvPr>
          <p:cNvSpPr txBox="1"/>
          <p:nvPr/>
        </p:nvSpPr>
        <p:spPr>
          <a:xfrm>
            <a:off x="509938" y="5268962"/>
            <a:ext cx="5384629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9900"/>
                </a:solidFill>
                <a:latin typeface="Arial Black" panose="020B0A04020102020204" pitchFamily="34" charset="0"/>
              </a:rPr>
              <a:t>Click again to encourage people to the line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B54939D-8EA3-4116-BDCC-0DAE3FAC85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82" y="2442598"/>
            <a:ext cx="1897680" cy="269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854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3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9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1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95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showWhenStopped="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showWhenStopped="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8" grpId="0" animBg="1"/>
      <p:bldP spid="26" grpId="0" animBg="1"/>
      <p:bldP spid="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68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5"/>
            <a:ext cx="2092146" cy="5387645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44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D52666-FBA7-48F2-BE3C-BB879DAA49C4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D137A4-80DE-47FE-8184-2D27FE7A4E81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68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5270602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10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34918D-B3FA-4F6A-8FA3-20D5E0BA98FF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381FB9-043A-453B-9E9B-A106E58E8DB3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51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DBADB9-894C-403C-A0FD-87E736426E79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307C21-6EE4-49D3-ADB7-7FC1336C2692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293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4A4763-F65F-43B5-977C-943542F03978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CA8300-1AE3-459C-9D54-AF53BB0EEE31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869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45B478-EE28-4C33-AC80-2A37A35E84A0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892A2D-B374-45BE-8359-6971F5FD51D5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53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8C005B-0765-4369-824C-985CC22D361C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2B9893-B1B1-4F1A-BB34-409F7612F444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22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2B8559-9A2C-4F86-AB4A-40ADC3118817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CD3C3A-CB2D-4A4D-ABFA-42056B6FC04C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6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0:10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FC3D59-9FFC-4256-8EAE-EDD071D66EE9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3F30A7-05C8-40A1-A88B-22EC95CE98F6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476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686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72FAEE-341F-4114-B2EE-CC4F607FFC7B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F69291-E159-4075-A446-1DA741EE6AF0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53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74201F-F5D7-402F-BED0-EDA3E237A13B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4AA204-5779-437D-8D4B-F5D0DF0D771A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03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7FCFC9-C76E-4423-A528-249A7EAF7D8F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AD6534-81A8-444B-8DE3-A1D77AC789BF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56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31E6199-9FA0-4D89-89A3-7CCD065F9AF5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FC570D-EC5A-4DB3-A992-77BCDE883CAE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06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7FDD39D-4EE8-4277-A8A4-BF641E0FADD5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EC3F96-1D40-451A-9D8D-C8FCF0026A19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328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128132-0CB6-42AB-AC89-2B0BB0307320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7207C71-6AA7-445F-9FCF-0075CF081B8B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07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A81D94-0B09-4C4C-B847-3DDF42E28964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D26A6B-08FE-4975-88D5-306CC0A4C69A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2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D6D9C0-3CA1-49A1-A37D-7059A427F0AA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BE8325-FE64-41CD-B914-8F31EEE4C949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91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35AEB1-8C61-420C-85E4-3B57EED06BD9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A6B6C4-904B-41C0-BE5D-2D5CF51C66BF}"/>
              </a:ext>
            </a:extLst>
          </p:cNvPr>
          <p:cNvSpPr/>
          <p:nvPr/>
        </p:nvSpPr>
        <p:spPr>
          <a:xfrm>
            <a:off x="702258" y="691286"/>
            <a:ext cx="2092146" cy="1854578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058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957C7D2-1439-4E31-8175-1C36AE5B50BC}"/>
              </a:ext>
            </a:extLst>
          </p:cNvPr>
          <p:cNvSpPr/>
          <p:nvPr/>
        </p:nvSpPr>
        <p:spPr>
          <a:xfrm>
            <a:off x="702260" y="4208016"/>
            <a:ext cx="2092146" cy="1969670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4F7175-DF53-4836-A0F0-8072C08D1366}"/>
              </a:ext>
            </a:extLst>
          </p:cNvPr>
          <p:cNvSpPr/>
          <p:nvPr/>
        </p:nvSpPr>
        <p:spPr>
          <a:xfrm>
            <a:off x="702258" y="2522859"/>
            <a:ext cx="2092146" cy="1711791"/>
          </a:xfrm>
          <a:prstGeom prst="rect">
            <a:avLst/>
          </a:prstGeom>
          <a:solidFill>
            <a:srgbClr val="0033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48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ndAc>
          <p:stSnd>
            <p:snd r:embed="rId2" name="WhoooNelly.wav"/>
          </p:stSnd>
        </p:sndAc>
      </p:transition>
    </mc:Choice>
    <mc:Fallback>
      <p:transition>
        <p:sndAc>
          <p:stSnd>
            <p:snd r:embed="rId2" name="WhoooNelly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17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9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33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71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047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93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22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43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BA8DCC2-4423-464B-BC26-FB3A4AA02F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38" y="2628900"/>
            <a:ext cx="1695446" cy="24094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A9D3C4-7315-44FB-899B-B621CDE571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377" y="3584759"/>
            <a:ext cx="3462284" cy="27836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657E6B-A4B8-4463-B658-D7F5F8081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938" y="211567"/>
            <a:ext cx="11172124" cy="1858608"/>
          </a:xfrm>
        </p:spPr>
        <p:txBody>
          <a:bodyPr/>
          <a:lstStyle/>
          <a:p>
            <a:r>
              <a:rPr lang="en-US" sz="6600" dirty="0">
                <a:latin typeface="Arial Black" panose="020B0A04020102020204" pitchFamily="34" charset="0"/>
              </a:rPr>
              <a:t>One Whistle: </a:t>
            </a:r>
            <a:br>
              <a:rPr lang="en-US" dirty="0">
                <a:latin typeface="Arial Black" panose="020B0A04020102020204" pitchFamily="34" charset="0"/>
              </a:rPr>
            </a:br>
            <a:r>
              <a:rPr lang="en-US" dirty="0">
                <a:latin typeface="Arial Black" panose="020B0A04020102020204" pitchFamily="34" charset="0"/>
              </a:rPr>
              <a:t>Means it is OK to shoot</a:t>
            </a:r>
          </a:p>
        </p:txBody>
      </p:sp>
      <p:pic>
        <p:nvPicPr>
          <p:cNvPr id="3" name="daffy_bashful">
            <a:hlinkClick r:id="" action="ppaction://media"/>
            <a:extLst>
              <a:ext uri="{FF2B5EF4-FFF2-40B4-BE49-F238E27FC236}">
                <a16:creationId xmlns:a16="http://schemas.microsoft.com/office/drawing/2014/main" id="{37AB4A82-BC56-49FA-93CC-39B3D1730AF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668044" y="2819400"/>
            <a:ext cx="609600" cy="609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357CE71-659E-4449-8452-4B3D32A4372E}"/>
              </a:ext>
            </a:extLst>
          </p:cNvPr>
          <p:cNvSpPr txBox="1"/>
          <p:nvPr/>
        </p:nvSpPr>
        <p:spPr>
          <a:xfrm>
            <a:off x="509938" y="5092154"/>
            <a:ext cx="81006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CAUTION</a:t>
            </a:r>
            <a:br>
              <a:rPr lang="en-US" sz="40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en-US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Next click will be 1 whistle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EEA206B-C948-4879-9695-49EC150142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82" y="2442598"/>
            <a:ext cx="1897680" cy="269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86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79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214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1:40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87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23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21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161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74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76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65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022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2:00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58" y="838200"/>
            <a:ext cx="2092146" cy="3504987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09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Tm="1000">
        <p:sndAc>
          <p:stSnd>
            <p:snd r:embed="rId2" name="Whistle.wav"/>
          </p:stSnd>
        </p:sndAc>
      </p:transition>
    </mc:Choice>
    <mc:Fallback>
      <p:transition advTm="1000">
        <p:sndAc>
          <p:stSnd>
            <p:snd r:embed="rId2" name="Whistle.wav"/>
          </p:stSnd>
        </p:sndAc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980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1:30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76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66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8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99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0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07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63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45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43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01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70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1:20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41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50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95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97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70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494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6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739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408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54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82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1:10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374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09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11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08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097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325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08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392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8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85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69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028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27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195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59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1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074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9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35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687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10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0:50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45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16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2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01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686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65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16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13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840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25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0:40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232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981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41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79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728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94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64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75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07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0:30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8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1:54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24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2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04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425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40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4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18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8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3536900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9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69A262-3402-47EB-9B44-5752F9E37E3A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0B7FE6-5EA9-40E8-80EF-68F151506B24}"/>
              </a:ext>
            </a:extLst>
          </p:cNvPr>
          <p:cNvSpPr/>
          <p:nvPr/>
        </p:nvSpPr>
        <p:spPr>
          <a:xfrm>
            <a:off x="702260" y="2638386"/>
            <a:ext cx="2092146" cy="1644665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04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/>
    </mc:Choice>
    <mc:Fallback>
      <p:transition advClick="0" advTm="1000"/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D96836-C1E7-46EF-B0F6-958C924DB5E7}"/>
              </a:ext>
            </a:extLst>
          </p:cNvPr>
          <p:cNvSpPr/>
          <p:nvPr/>
        </p:nvSpPr>
        <p:spPr>
          <a:xfrm>
            <a:off x="702259" y="680314"/>
            <a:ext cx="2092147" cy="54864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F5CF13-6D93-4021-A621-74F782C49719}"/>
              </a:ext>
            </a:extLst>
          </p:cNvPr>
          <p:cNvSpPr/>
          <p:nvPr/>
        </p:nvSpPr>
        <p:spPr>
          <a:xfrm>
            <a:off x="1041750" y="984744"/>
            <a:ext cx="1413163" cy="1477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846ADC-96D7-42C9-B35E-66A558B48BB9}"/>
              </a:ext>
            </a:extLst>
          </p:cNvPr>
          <p:cNvSpPr/>
          <p:nvPr/>
        </p:nvSpPr>
        <p:spPr>
          <a:xfrm>
            <a:off x="1041750" y="2638386"/>
            <a:ext cx="1413163" cy="147710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809250C-CF9C-43BA-95BA-77F367F60C92}"/>
              </a:ext>
            </a:extLst>
          </p:cNvPr>
          <p:cNvSpPr/>
          <p:nvPr/>
        </p:nvSpPr>
        <p:spPr>
          <a:xfrm>
            <a:off x="1041750" y="4343187"/>
            <a:ext cx="1413163" cy="1477108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A536CB-6A04-4EE1-A018-D0DC5404C3D2}"/>
              </a:ext>
            </a:extLst>
          </p:cNvPr>
          <p:cNvSpPr txBox="1"/>
          <p:nvPr/>
        </p:nvSpPr>
        <p:spPr>
          <a:xfrm>
            <a:off x="2947821" y="1249416"/>
            <a:ext cx="8779519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>
                <a:latin typeface="Arial Black" panose="020B0A04020102020204" pitchFamily="34" charset="0"/>
              </a:rPr>
              <a:t>0:20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90C488-0B38-413D-A405-A655E08FA9C6}"/>
              </a:ext>
            </a:extLst>
          </p:cNvPr>
          <p:cNvSpPr/>
          <p:nvPr/>
        </p:nvSpPr>
        <p:spPr>
          <a:xfrm>
            <a:off x="702260" y="691286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675F14-942E-4F8F-AF6D-05CBDA9F5E2C}"/>
              </a:ext>
            </a:extLst>
          </p:cNvPr>
          <p:cNvSpPr/>
          <p:nvPr/>
        </p:nvSpPr>
        <p:spPr>
          <a:xfrm>
            <a:off x="702260" y="4294022"/>
            <a:ext cx="2092146" cy="1883664"/>
          </a:xfrm>
          <a:prstGeom prst="rect">
            <a:avLst/>
          </a:prstGeom>
          <a:solidFill>
            <a:srgbClr val="0033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35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">
        <p:sndAc>
          <p:stSnd>
            <p:snd r:embed="rId2" name="Ding-short.wav"/>
          </p:stSnd>
        </p:sndAc>
      </p:transition>
    </mc:Choice>
    <mc:Fallback>
      <p:transition advClick="0" advTm="1000">
        <p:sndAc>
          <p:stSnd>
            <p:snd r:embed="rId2" name="Ding-short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168</Words>
  <Application>Microsoft Office PowerPoint</Application>
  <PresentationFormat>Widescreen</PresentationFormat>
  <Paragraphs>123</Paragraphs>
  <Slides>119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119</vt:i4>
      </vt:variant>
    </vt:vector>
  </HeadingPairs>
  <TitlesOfParts>
    <vt:vector size="124" baseType="lpstr">
      <vt:lpstr>Arial</vt:lpstr>
      <vt:lpstr>Arial Black</vt:lpstr>
      <vt:lpstr>Calibri</vt:lpstr>
      <vt:lpstr>Calibri Light</vt:lpstr>
      <vt:lpstr>Office Theme</vt:lpstr>
      <vt:lpstr>Two Whistles:  Means move to the line and be ready to shoot</vt:lpstr>
      <vt:lpstr>One Whistle:  Means it is OK to shoot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</dc:creator>
  <cp:lastModifiedBy>pat</cp:lastModifiedBy>
  <cp:revision>37</cp:revision>
  <dcterms:created xsi:type="dcterms:W3CDTF">2020-03-28T01:02:14Z</dcterms:created>
  <dcterms:modified xsi:type="dcterms:W3CDTF">2020-03-28T04:13:02Z</dcterms:modified>
</cp:coreProperties>
</file>